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6" r:id="rId5"/>
    <p:sldId id="294" r:id="rId6"/>
    <p:sldId id="299" r:id="rId7"/>
    <p:sldId id="288" r:id="rId8"/>
    <p:sldId id="298" r:id="rId9"/>
    <p:sldId id="297" r:id="rId10"/>
    <p:sldId id="289" r:id="rId11"/>
    <p:sldId id="290" r:id="rId12"/>
    <p:sldId id="291" r:id="rId13"/>
    <p:sldId id="292" r:id="rId14"/>
    <p:sldId id="29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1.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en-US" altLang="ko-KR" dirty="0"/>
              <a:t>Binary Heap for Priority Queue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Sub </a:t>
            </a:r>
            <a:r>
              <a:rPr lang="en-US" altLang="ko-KR" sz="2400" dirty="0" err="1" smtClean="0"/>
              <a:t>su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내용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916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Reference Structure of Binary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Sub </a:t>
            </a:r>
            <a:r>
              <a:rPr lang="en-US" altLang="ko-KR" sz="2400" dirty="0" err="1" smtClean="0"/>
              <a:t>su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내용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810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Insert Operation of Binary Heap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Sub </a:t>
            </a:r>
            <a:r>
              <a:rPr lang="en-US" altLang="ko-KR" sz="2400" dirty="0" err="1" smtClean="0"/>
              <a:t>su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내용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310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7. </a:t>
            </a:r>
            <a:r>
              <a:rPr lang="en-US" altLang="ko-KR" dirty="0"/>
              <a:t>Delete Operation of Binary Heap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Sub </a:t>
            </a:r>
            <a:r>
              <a:rPr lang="en-US" altLang="ko-KR" sz="2400" dirty="0" err="1" smtClean="0"/>
              <a:t>su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내용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700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Sub </a:t>
            </a:r>
            <a:r>
              <a:rPr lang="en-US" altLang="ko-KR" sz="2400" dirty="0" err="1" smtClean="0"/>
              <a:t>su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내용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185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Implementation &amp;performance of Priority Queue</a:t>
            </a:r>
          </a:p>
          <a:p>
            <a:r>
              <a:rPr lang="en-US" altLang="ko-KR" dirty="0"/>
              <a:t>Balanced Tree</a:t>
            </a:r>
          </a:p>
          <a:p>
            <a:r>
              <a:rPr lang="en-US" altLang="ko-KR" dirty="0"/>
              <a:t>Binary Heap for Priority Queue</a:t>
            </a:r>
          </a:p>
          <a:p>
            <a:r>
              <a:rPr lang="en-US" altLang="ko-KR" dirty="0"/>
              <a:t>Reference Structure of Binary</a:t>
            </a:r>
          </a:p>
          <a:p>
            <a:r>
              <a:rPr lang="en-US" altLang="ko-KR" dirty="0"/>
              <a:t>Insert Operation of Binary Heap</a:t>
            </a:r>
          </a:p>
          <a:p>
            <a:r>
              <a:rPr lang="en-US" altLang="ko-KR" dirty="0"/>
              <a:t>Delete Operation of Binary Heap</a:t>
            </a:r>
          </a:p>
          <a:p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Detour: Performance of binary search tree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Binary search tree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height</a:t>
            </a:r>
            <a:r>
              <a:rPr lang="ko-KR" altLang="en-US" sz="1400" dirty="0" smtClean="0"/>
              <a:t>가 낮아야 성능이 높다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BST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worst case</a:t>
            </a:r>
            <a:r>
              <a:rPr lang="ko-KR" altLang="en-US" sz="1400" dirty="0" smtClean="0"/>
              <a:t>라면 </a:t>
            </a:r>
            <a:r>
              <a:rPr lang="en-US" altLang="ko-KR" sz="1400" dirty="0" smtClean="0"/>
              <a:t>linked list</a:t>
            </a:r>
            <a:r>
              <a:rPr lang="ko-KR" altLang="en-US" sz="1400" dirty="0" smtClean="0"/>
              <a:t>와 같다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Worst case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없애주는게</a:t>
            </a:r>
            <a:r>
              <a:rPr lang="ko-KR" altLang="en-US" sz="1400" dirty="0" smtClean="0"/>
              <a:t> 더 나은 </a:t>
            </a:r>
            <a:r>
              <a:rPr lang="en-US" altLang="ko-KR" sz="1400" dirty="0" smtClean="0"/>
              <a:t>structure</a:t>
            </a:r>
            <a:r>
              <a:rPr lang="ko-KR" altLang="en-US" sz="1400" dirty="0" smtClean="0"/>
              <a:t>가 될 수 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이를 위해 </a:t>
            </a:r>
            <a:r>
              <a:rPr lang="en-US" altLang="ko-KR" sz="1400" dirty="0" smtClean="0"/>
              <a:t>balanced tree</a:t>
            </a:r>
            <a:r>
              <a:rPr lang="ko-KR" altLang="en-US" sz="1400" dirty="0" smtClean="0"/>
              <a:t>를 만들 수 있는 것을 제안을 많이 하게 되는데 다양한 형태의 </a:t>
            </a:r>
            <a:r>
              <a:rPr lang="en-US" altLang="ko-KR" sz="1400" dirty="0" smtClean="0"/>
              <a:t>balanced tree</a:t>
            </a:r>
            <a:r>
              <a:rPr lang="ko-KR" altLang="en-US" sz="1400" dirty="0" smtClean="0"/>
              <a:t>가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7" y="2196693"/>
            <a:ext cx="7193666" cy="32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Priority Queue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한 순서대로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공항의 </a:t>
            </a:r>
            <a:r>
              <a:rPr lang="en-US" altLang="ko-KR" sz="1400" dirty="0" smtClean="0"/>
              <a:t>VIP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한 순서에 상관없이 제일먼저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하게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예를들어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생산에서 빨리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먼저 </a:t>
            </a:r>
            <a:r>
              <a:rPr lang="ko-KR" altLang="en-US" sz="1400" dirty="0" err="1" smtClean="0"/>
              <a:t>생산해야하는것들이</a:t>
            </a:r>
            <a:r>
              <a:rPr lang="ko-KR" altLang="en-US" sz="1400" dirty="0" smtClean="0"/>
              <a:t> 있다면 </a:t>
            </a:r>
            <a:r>
              <a:rPr lang="en-US" altLang="ko-KR" sz="1400" dirty="0" smtClean="0"/>
              <a:t>Priority Queue </a:t>
            </a:r>
            <a:r>
              <a:rPr lang="ko-KR" altLang="en-US" sz="1400" dirty="0" smtClean="0"/>
              <a:t>공식을 이용 할 수 있다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 Queue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elements</a:t>
            </a:r>
            <a:r>
              <a:rPr lang="ko-KR" altLang="en-US" sz="1400" dirty="0" smtClean="0"/>
              <a:t>들이 </a:t>
            </a:r>
            <a:r>
              <a:rPr lang="ko-KR" altLang="en-US" sz="1400" dirty="0" err="1" smtClean="0"/>
              <a:t>무순위가</a:t>
            </a:r>
            <a:r>
              <a:rPr lang="ko-KR" altLang="en-US" sz="1400" dirty="0" smtClean="0"/>
              <a:t> 아니라 순위가 정해져 있다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순서가 있는 상태에서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매겨서 </a:t>
            </a:r>
            <a:r>
              <a:rPr lang="en-US" altLang="ko-KR" sz="1400" dirty="0" smtClean="0"/>
              <a:t>Queue</a:t>
            </a:r>
            <a:r>
              <a:rPr lang="ko-KR" altLang="en-US" sz="1400" dirty="0" smtClean="0"/>
              <a:t>를 관리 하는 것이다</a:t>
            </a:r>
            <a:r>
              <a:rPr lang="en-US" altLang="ko-KR" sz="1400" dirty="0" smtClean="0"/>
              <a:t>. 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6" y="1781597"/>
            <a:ext cx="6564563" cy="48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5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Operations of priority queues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이전의 </a:t>
            </a:r>
            <a:r>
              <a:rPr lang="en-US" altLang="ko-KR" sz="1400" dirty="0" smtClean="0"/>
              <a:t>Queue</a:t>
            </a:r>
            <a:r>
              <a:rPr lang="ko-KR" altLang="en-US" sz="1400" dirty="0" smtClean="0"/>
              <a:t>는 하나의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enqueuer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를 하긴 하는데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같이 </a:t>
            </a:r>
            <a:r>
              <a:rPr lang="en-US" altLang="ko-KR" sz="1400" dirty="0" smtClean="0"/>
              <a:t>enqueuer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Higher value : higher priority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Lower value : lower priority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elements</a:t>
            </a:r>
            <a:r>
              <a:rPr lang="ko-KR" altLang="en-US" sz="1400" dirty="0" smtClean="0"/>
              <a:t>들의 </a:t>
            </a:r>
            <a:r>
              <a:rPr lang="en-US" altLang="ko-KR" sz="1400" dirty="0" err="1" smtClean="0"/>
              <a:t>priorit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이면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한 순선대로 </a:t>
            </a:r>
            <a:r>
              <a:rPr lang="en-US" altLang="ko-KR" sz="1400" dirty="0" err="1" smtClean="0"/>
              <a:t>dequeue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높으면 </a:t>
            </a:r>
            <a:r>
              <a:rPr lang="ko-KR" altLang="en-US" sz="1400" dirty="0" smtClean="0"/>
              <a:t>먼저 </a:t>
            </a:r>
            <a:r>
              <a:rPr lang="en-US" altLang="ko-KR" sz="1400" dirty="0" smtClean="0"/>
              <a:t>dequeuer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(element, key) </a:t>
            </a:r>
            <a:r>
              <a:rPr lang="ko-KR" altLang="en-US" sz="1400" dirty="0" smtClean="0"/>
              <a:t>이전에는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가 없었음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0" y="1876926"/>
            <a:ext cx="7647849" cy="44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smtClean="0"/>
              <a:t>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How to implement priority queues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Queue</a:t>
            </a:r>
            <a:r>
              <a:rPr lang="ko-KR" altLang="en-US" sz="1400" dirty="0" smtClean="0"/>
              <a:t>는 기본적으로 </a:t>
            </a:r>
            <a:r>
              <a:rPr lang="en-US" altLang="ko-KR" sz="1400" dirty="0" err="1" smtClean="0"/>
              <a:t>likend</a:t>
            </a:r>
            <a:r>
              <a:rPr lang="en-US" altLang="ko-KR" sz="1400" dirty="0" smtClean="0"/>
              <a:t> list</a:t>
            </a:r>
            <a:r>
              <a:rPr lang="ko-KR" altLang="en-US" sz="1400" dirty="0" smtClean="0"/>
              <a:t>위에 쌓아 만듦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Elements </a:t>
            </a:r>
            <a:r>
              <a:rPr lang="ko-KR" altLang="en-US" sz="1400" dirty="0" smtClean="0"/>
              <a:t>뿐만 아니라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도 함께 저장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두가지</a:t>
            </a:r>
            <a:r>
              <a:rPr lang="ko-KR" altLang="en-US" sz="1400" dirty="0" smtClean="0"/>
              <a:t> 접근 방법</a:t>
            </a:r>
            <a:r>
              <a:rPr lang="en-US" altLang="ko-KR" sz="1400" dirty="0" smtClean="0"/>
              <a:t>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Lazy approach == </a:t>
            </a:r>
            <a:r>
              <a:rPr lang="en-US" altLang="ko-KR" sz="1400" dirty="0" smtClean="0"/>
              <a:t>Unsorted implementation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Early-bird approach == 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Lazy approach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와 함께</a:t>
            </a: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이 일어남</a:t>
            </a:r>
            <a:r>
              <a:rPr lang="en-US" altLang="ko-KR" sz="1400" dirty="0" smtClean="0"/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기본적으로 </a:t>
            </a:r>
            <a:r>
              <a:rPr lang="ko-KR" altLang="en-US" sz="1400" dirty="0" err="1" smtClean="0"/>
              <a:t>저장될때는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안되어 있음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할 때 </a:t>
            </a: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해서 제일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높은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를 찾아서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하는 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event -&gt; just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event -&gt; searching priority and remove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Early-bird approach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할때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sorting </a:t>
            </a:r>
            <a:r>
              <a:rPr lang="ko-KR" altLang="en-US" sz="1400" dirty="0" err="1" smtClean="0"/>
              <a:t>하는것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는 그대로 나감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event -&gt; sorting priority and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event -&gt; remove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976"/>
            <a:ext cx="7620874" cy="49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smtClean="0"/>
              <a:t>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priority queues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(node, priority) priority</a:t>
            </a:r>
            <a:r>
              <a:rPr lang="ko-KR" altLang="en-US" sz="1400" dirty="0" smtClean="0"/>
              <a:t>가 생김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Linked list</a:t>
            </a:r>
            <a:r>
              <a:rPr lang="ko-KR" altLang="en-US" sz="1400" dirty="0" smtClean="0"/>
              <a:t>를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for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loop</a:t>
            </a:r>
            <a:r>
              <a:rPr lang="ko-KR" altLang="en-US" sz="1400" dirty="0" smtClean="0"/>
              <a:t>를 통해서 반복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List</a:t>
            </a:r>
            <a:r>
              <a:rPr lang="ko-KR" altLang="en-US" sz="1400" dirty="0" smtClean="0"/>
              <a:t>의 각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를 찾고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를 찾음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값이 없으면 </a:t>
            </a:r>
            <a:r>
              <a:rPr lang="en-US" altLang="ko-KR" sz="1400" dirty="0" smtClean="0"/>
              <a:t>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의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와 현재의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비교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크면 바로 </a:t>
            </a:r>
            <a:r>
              <a:rPr lang="en-US" altLang="ko-KR" sz="1400" dirty="0" smtClean="0"/>
              <a:t>insert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마지막 줄 </a:t>
            </a:r>
            <a:r>
              <a:rPr lang="en-US" altLang="ko-KR" sz="1400" dirty="0" smtClean="0"/>
              <a:t>code </a:t>
            </a:r>
            <a:r>
              <a:rPr lang="ko-KR" altLang="en-US" sz="1400" dirty="0" smtClean="0"/>
              <a:t>위치에 바로 </a:t>
            </a:r>
            <a:r>
              <a:rPr lang="en-US" altLang="ko-KR" sz="1400" dirty="0" smtClean="0"/>
              <a:t>insert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0" y="2652785"/>
            <a:ext cx="3628367" cy="2719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187" y="1847513"/>
            <a:ext cx="3862687" cy="50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smtClean="0"/>
              <a:t>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Performances of priority queue implementations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Linked list</a:t>
            </a:r>
            <a:r>
              <a:rPr lang="ko-KR" altLang="en-US" sz="1400" dirty="0" smtClean="0"/>
              <a:t>뿐만 아니라 </a:t>
            </a:r>
            <a:r>
              <a:rPr lang="en-US" altLang="ko-KR" sz="1400" dirty="0" smtClean="0"/>
              <a:t>BST</a:t>
            </a:r>
            <a:r>
              <a:rPr lang="ko-KR" altLang="en-US" sz="1400" dirty="0" smtClean="0"/>
              <a:t>도 구현 가능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</a:t>
            </a:r>
            <a:r>
              <a:rPr lang="ko-KR" altLang="en-US" sz="1400" dirty="0" smtClean="0"/>
              <a:t>뒤에 </a:t>
            </a:r>
            <a:r>
              <a:rPr lang="ko-KR" altLang="en-US" sz="1400" dirty="0" err="1" smtClean="0"/>
              <a:t>붙혀서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</a:t>
            </a:r>
            <a:r>
              <a:rPr lang="ko-KR" altLang="en-US" sz="1400" dirty="0" smtClean="0"/>
              <a:t>처음에 비교를 </a:t>
            </a:r>
            <a:r>
              <a:rPr lang="ko-KR" altLang="en-US" sz="1400" dirty="0" err="1" smtClean="0"/>
              <a:t>해야하기</a:t>
            </a:r>
            <a:r>
              <a:rPr lang="ko-KR" altLang="en-US" sz="1400" dirty="0" smtClean="0"/>
              <a:t>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Tree : log</a:t>
            </a:r>
            <a:r>
              <a:rPr lang="ko-KR" altLang="en-US" sz="1400" dirty="0" smtClean="0"/>
              <a:t>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depth</a:t>
            </a:r>
            <a:r>
              <a:rPr lang="ko-KR" altLang="en-US" sz="1400" dirty="0" smtClean="0"/>
              <a:t>로 따라가서 </a:t>
            </a:r>
            <a:r>
              <a:rPr lang="en-US" altLang="ko-KR" sz="1400" dirty="0" smtClean="0"/>
              <a:t>O(log n), O(1)</a:t>
            </a:r>
            <a:r>
              <a:rPr lang="ko-KR" altLang="en-US" sz="1400" dirty="0" smtClean="0"/>
              <a:t>보다는 좀 더 걸리지만 </a:t>
            </a:r>
            <a:r>
              <a:rPr lang="en-US" altLang="ko-KR" sz="1400" dirty="0" smtClean="0"/>
              <a:t>O(n)</a:t>
            </a:r>
            <a:r>
              <a:rPr lang="ko-KR" altLang="en-US" sz="1400" dirty="0" smtClean="0"/>
              <a:t>보다는 훨씬 덜 걸린다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searching </a:t>
            </a:r>
            <a:r>
              <a:rPr lang="ko-KR" altLang="en-US" sz="1400" dirty="0" smtClean="0"/>
              <a:t>해야 해서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</a:t>
            </a:r>
            <a:r>
              <a:rPr lang="ko-KR" altLang="en-US" sz="1400" dirty="0" smtClean="0"/>
              <a:t>앞에서 작업을 해놔서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Tree : O(log 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FindMax</a:t>
            </a:r>
            <a:r>
              <a:rPr lang="ko-KR" altLang="en-US" sz="1400" dirty="0" smtClean="0"/>
              <a:t>는 같고 </a:t>
            </a:r>
            <a:r>
              <a:rPr lang="en-US" altLang="ko-KR" sz="1400" dirty="0" smtClean="0"/>
              <a:t>O(1) </a:t>
            </a:r>
            <a:r>
              <a:rPr lang="ko-KR" altLang="en-US" sz="1400" dirty="0" smtClean="0"/>
              <a:t>만드는 것이 좋음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Unbalancing Tree : O(n), O(n</a:t>
            </a:r>
            <a:r>
              <a:rPr lang="en-US" altLang="ko-KR" sz="1400" dirty="0"/>
              <a:t>),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7" y="1905790"/>
            <a:ext cx="7248097" cy="4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</a:t>
            </a:r>
            <a:r>
              <a:rPr lang="en-US" altLang="ko-KR" dirty="0"/>
              <a:t>. Balanced Tree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Balanced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tree?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내용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837757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303</TotalTime>
  <Words>558</Words>
  <Application>Microsoft Office PowerPoint</Application>
  <PresentationFormat>와이드스크린</PresentationFormat>
  <Paragraphs>91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HY그래픽M</vt:lpstr>
      <vt:lpstr>맑은 고딕</vt:lpstr>
      <vt:lpstr>Arial</vt:lpstr>
      <vt:lpstr>Trebuchet MS</vt:lpstr>
      <vt:lpstr>Wingdings 3</vt:lpstr>
      <vt:lpstr>패싯</vt:lpstr>
      <vt:lpstr>1. Data Structure and Algorithms 2</vt:lpstr>
      <vt:lpstr>목차</vt:lpstr>
      <vt:lpstr>1. Priority Queue</vt:lpstr>
      <vt:lpstr>1. Priority Queue</vt:lpstr>
      <vt:lpstr>1. Priority Queue</vt:lpstr>
      <vt:lpstr>2. Implementation &amp; performance of Priority Queue</vt:lpstr>
      <vt:lpstr>2. Implementation &amp; performance of Priority Queue</vt:lpstr>
      <vt:lpstr>2. Implementation &amp; performance of Priority Queue</vt:lpstr>
      <vt:lpstr>3. Balanced Tree</vt:lpstr>
      <vt:lpstr>4. Binary Heap for Priority Queue</vt:lpstr>
      <vt:lpstr>5. Reference Structure of Binary</vt:lpstr>
      <vt:lpstr>6. Insert Operation of Binary Heap</vt:lpstr>
      <vt:lpstr>7. Delete Operation of Binary Heap</vt:lpstr>
      <vt:lpstr>8. Complexity of Priority Queue and Heap Sort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heechul4296@gmail.com</cp:lastModifiedBy>
  <cp:revision>33</cp:revision>
  <dcterms:created xsi:type="dcterms:W3CDTF">2020-06-18T13:12:50Z</dcterms:created>
  <dcterms:modified xsi:type="dcterms:W3CDTF">2020-06-20T15:14:06Z</dcterms:modified>
</cp:coreProperties>
</file>